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78" r:id="rId2"/>
    <p:sldId id="279" r:id="rId3"/>
    <p:sldId id="280" r:id="rId4"/>
    <p:sldId id="282" r:id="rId5"/>
    <p:sldId id="281" r:id="rId6"/>
    <p:sldId id="283" r:id="rId7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DBB"/>
    <a:srgbClr val="A27676"/>
    <a:srgbClr val="926464"/>
    <a:srgbClr val="714D4D"/>
    <a:srgbClr val="993300"/>
    <a:srgbClr val="B08769"/>
    <a:srgbClr val="202129"/>
    <a:srgbClr val="2D2F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6" autoAdjust="0"/>
  </p:normalViewPr>
  <p:slideViewPr>
    <p:cSldViewPr snapToGrid="0" snapToObjects="1"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8E51C-16B8-4D00-8E84-D41C78F22ED1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425A6-B96E-478A-9277-0029BD7D5E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1121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mar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D2F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11484"/>
            <a:ext cx="7772400" cy="1147097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FEEDBB"/>
                </a:solidFill>
                <a:latin typeface="Garamond"/>
                <a:cs typeface="Garamond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358581"/>
            <a:ext cx="6400800" cy="771832"/>
          </a:xfrm>
        </p:spPr>
        <p:txBody>
          <a:bodyPr>
            <a:noAutofit/>
          </a:bodyPr>
          <a:lstStyle>
            <a:lvl1pPr marL="0" indent="0" algn="ctr">
              <a:buNone/>
              <a:defRPr sz="2400" b="0" i="0">
                <a:solidFill>
                  <a:schemeClr val="bg1">
                    <a:lumMod val="95000"/>
                  </a:schemeClr>
                </a:solidFill>
                <a:latin typeface="Calibri Light"/>
                <a:cs typeface="Calibri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17/04/2020</a:t>
            </a:fld>
            <a:endParaRPr lang="es-ES"/>
          </a:p>
        </p:txBody>
      </p:sp>
      <p:pic>
        <p:nvPicPr>
          <p:cNvPr id="9" name="Imagen 8" descr="Logo PJECZ Ver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909116"/>
            <a:ext cx="6828993" cy="2913888"/>
          </a:xfrm>
          <a:prstGeom prst="rect">
            <a:avLst/>
          </a:prstGeom>
        </p:spPr>
      </p:pic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415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9638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3722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3209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0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mar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2D2F39"/>
                </a:solidFill>
                <a:latin typeface="Titillium WebRegular"/>
                <a:cs typeface="Titillium WebRegular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5671"/>
          </a:xfrm>
        </p:spPr>
        <p:txBody>
          <a:bodyPr/>
          <a:lstStyle>
            <a:lvl1pPr>
              <a:defRPr b="0" i="0">
                <a:latin typeface="Garamond"/>
                <a:cs typeface="Garamond"/>
              </a:defRPr>
            </a:lvl1pPr>
            <a:lvl2pPr>
              <a:defRPr b="0" i="0">
                <a:latin typeface="Garamond"/>
                <a:cs typeface="Garamond"/>
              </a:defRPr>
            </a:lvl2pPr>
            <a:lvl3pPr>
              <a:defRPr b="0" i="0">
                <a:latin typeface="Garamond"/>
                <a:cs typeface="Garamond"/>
              </a:defRPr>
            </a:lvl3pPr>
            <a:lvl4pPr>
              <a:defRPr b="0" i="0">
                <a:latin typeface="Garamond"/>
                <a:cs typeface="Garamond"/>
              </a:defRPr>
            </a:lvl4pPr>
            <a:lvl5pPr>
              <a:defRPr b="0" i="0">
                <a:latin typeface="Garamond"/>
                <a:cs typeface="Garamond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2D2F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Logo PJECZ Hori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51" y="6268775"/>
            <a:ext cx="2869397" cy="4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55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caf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714D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11484"/>
            <a:ext cx="7772400" cy="1147097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FEEDBB"/>
                </a:solidFill>
                <a:latin typeface="Garamond"/>
                <a:cs typeface="Garamond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358581"/>
            <a:ext cx="6400800" cy="771832"/>
          </a:xfrm>
        </p:spPr>
        <p:txBody>
          <a:bodyPr>
            <a:noAutofit/>
          </a:bodyPr>
          <a:lstStyle>
            <a:lvl1pPr marL="0" indent="0" algn="ctr">
              <a:buNone/>
              <a:defRPr sz="2400" b="0" i="0">
                <a:solidFill>
                  <a:schemeClr val="bg1">
                    <a:lumMod val="95000"/>
                  </a:schemeClr>
                </a:solidFill>
                <a:latin typeface="Calibri Light"/>
                <a:cs typeface="Calibri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  <p:pic>
        <p:nvPicPr>
          <p:cNvPr id="9" name="Imagen 8" descr="Logo PJECZ Ver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909116"/>
            <a:ext cx="6828993" cy="291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722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caf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2D2F39"/>
                </a:solidFill>
                <a:latin typeface="Titillium WebRegular"/>
                <a:cs typeface="Titillium WebRegular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5671"/>
          </a:xfrm>
        </p:spPr>
        <p:txBody>
          <a:bodyPr/>
          <a:lstStyle>
            <a:lvl1pPr>
              <a:defRPr b="0" i="0">
                <a:latin typeface="Garamond"/>
                <a:cs typeface="Garamond"/>
              </a:defRPr>
            </a:lvl1pPr>
            <a:lvl2pPr>
              <a:defRPr b="0" i="0">
                <a:latin typeface="Garamond"/>
                <a:cs typeface="Garamond"/>
              </a:defRPr>
            </a:lvl2pPr>
            <a:lvl3pPr>
              <a:defRPr b="0" i="0">
                <a:latin typeface="Garamond"/>
                <a:cs typeface="Garamond"/>
              </a:defRPr>
            </a:lvl3pPr>
            <a:lvl4pPr>
              <a:defRPr sz="2000" b="0" i="0">
                <a:latin typeface="Garamond"/>
                <a:cs typeface="Garamond"/>
              </a:defRPr>
            </a:lvl4pPr>
            <a:lvl5pPr>
              <a:defRPr b="0" i="0">
                <a:latin typeface="Garamond"/>
                <a:cs typeface="Garamond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" sz="2600" b="0" i="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1_Interior marino</a:t>
            </a:r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714D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" name="Imagen 11" descr="Logo PJECZ Hori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51" y="6268775"/>
            <a:ext cx="2869397" cy="4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11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8583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171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4636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90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9940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7DC89-5A4E-EA4A-A616-1B366F85EE07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4961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640498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José Amador García Ojeda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Magistrado Primer Tribunal Distrital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29-VI-18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Sesión de Pleno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Miguel Ángel Ramírez Ramos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Magistrado Tercero Tribunal Distrital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27-VI-18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Sesión de Pleno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Luis Martín Granados Salinas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Magistrado Segundo Tribunal Distrital Torreón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04-VII-18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Sesión de Pleno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José Amador García Ojeda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Magistrado Primer Tribunal Distrital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04-VII-18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Sesión de Pleno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Karina Martínez Jiménez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Juez Penal Sistema Acusatorio y Oral Piedras Negras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30-IV-07-V-18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Héctor Guillermo de la Cruz Cortéz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Juez Penal Sabinas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06-VII, 03, 31-VIII, 05-X, 30-XI-2018, 11-I,01-II-2019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Ana Guadalupe González Sifuentes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Secretaria de Acuerdo y Tramite Pleno del Tribunal Superior de Justicia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26-VI-18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Sesión de Pleno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4382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Julio 2018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0044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877412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María Magdalena Flores Mier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Directora Recursos Materiales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05-09-VII-18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Sanjuana Jasmín García Alvarado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Auxiliar Consejo de la Judicatura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06-VII-18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Martha Patricia Muñoz Serna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Mediadora y Conciliadora Centro de Medios Alternos de Solución de Controversias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06-VII-18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Debenorah Guadalupe Cabello Preciado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Psicóloga Centro de Evaluación Psicosocial Sureste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02-VII-18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Araceli Martínez Martínez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Trabajadora Social Centro de Evaluación Psicosocial Sureste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03-VII-18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Elizabeth Vargas </a:t>
                      </a:r>
                      <a:r>
                        <a:rPr lang="es-MX" sz="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Borjón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Actuaria Juzgado Primero Mercantil de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02-13-VII-18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María Guadalupe Vera González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Actuaria Juzgado Cuarto Penal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04-06-VII-18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4382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Julio 2018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6726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385116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Blanca Araceli Briones Rodríguez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Analista de información Archivo General del Poder Judicial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04-05-VII-18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Esmeralda Lizeth Castillo Oyervides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Centro de Evaluación Psicosocial Sureste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05-VII-18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Janeth Alejandra Reyes Pérez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Juzgado Segundo Familiar de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20-VI-18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María Eloisa Ramírez Guerrero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Centro de Medios Alternos de Solución de Controversias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04-09-VII-18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Janeth Saraí Soto Morales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Juzgado Familiar Parras de la Fuente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02-03-VII-18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Mariana Sarahí Bernardino Puente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Juzgado Primero Mercantil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06-VII-18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Esteban Saldaña Castillo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Vigilante Unidad Administrativa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01-VII-18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4382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Julio 2018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9675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539364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Modesto Corpus González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Juez Civil y Familiar de Acuña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09-10-VII-18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Daniela Jael Sánchez Alvarado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Mediadora y Conciliadora Centro de Medios Alternos de Solución de Controversias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11-13-VII, 06-07-VIII-18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Liliana Lizeth López Flores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Asesor Jurídica Instituto Estatal de Defensoría Pública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12-13-VII-18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Norayma Villarreal López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Actuaria Juzgado Primero Familiar de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13-17-VII-18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Silveria García Estebane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Juzgado Quinto Penal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09-VII-18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Enrique Tovanche Chávez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Almacenista Dirección de Recursos Materiales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12-20-VII-18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Iván Ortiz Jiménez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Magistrado Cuarto Tribunal Distrital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19-20-VII-2018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4382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Julio 2018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1634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644979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Luis Martín Granados Salinas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Magistrado Segundo Tribunal Distrital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13-VII-18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Sesión de Pleno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María Elena Martínez Cerda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Juez Primero Familiar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18-VII-18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Sesión de Pleno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Lourdes Espinoza Cubillo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Jueza Primero Civil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11-12-VII-18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Segunda Etapa Capacitación Manejo de Medios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Jessika Paloma Sánchez Rodríguez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Auxiliar Unidad de Derechos Humanos e Igualdad de Género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20-VII-18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María Magdalena Teniente Jasso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Mediadora y Conciliadora Centro de Medios Alternos de Solución de Controversias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16-20-VII-18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Laura Isela Díaz Ramos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Asesor Jurídico Instituto Estatal de Defensoría Pública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16-20-VII-18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Angélica María Aguilar Cuéllar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Actuaria Juzgado Sexto Auxiliar Familiar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19-VII-18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4382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Julio 2018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8871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350373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María de los Ángeles Soto Hidalgo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Defensora Pública Instituto de Defensoría Pública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13-20-VII-18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Cinthia Judith Esquivel Chavarría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Trabajadora Social Centro de Evaluación Psicosocial Sureste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19-20-VII-18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4382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Julio 2018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8854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1612</TotalTime>
  <Words>715</Words>
  <Application>Microsoft Office PowerPoint</Application>
  <PresentationFormat>Presentación en pantalla (4:3)</PresentationFormat>
  <Paragraphs>218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5" baseType="lpstr">
      <vt:lpstr>Arial</vt:lpstr>
      <vt:lpstr>Browallia New</vt:lpstr>
      <vt:lpstr>Calibri</vt:lpstr>
      <vt:lpstr>Calibri Light</vt:lpstr>
      <vt:lpstr>Garamond</vt:lpstr>
      <vt:lpstr>Lucida Grande</vt:lpstr>
      <vt:lpstr>Times New Roman</vt:lpstr>
      <vt:lpstr>Titillium WebRegular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Maritza Casas</dc:creator>
  <cp:lastModifiedBy>DAVID ADRIAN FLORES RAMIREZ</cp:lastModifiedBy>
  <cp:revision>146</cp:revision>
  <dcterms:created xsi:type="dcterms:W3CDTF">2017-02-28T19:33:47Z</dcterms:created>
  <dcterms:modified xsi:type="dcterms:W3CDTF">2020-04-17T20:42:39Z</dcterms:modified>
</cp:coreProperties>
</file>