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78" r:id="rId2"/>
    <p:sldId id="279" r:id="rId3"/>
    <p:sldId id="280" r:id="rId4"/>
    <p:sldId id="282" r:id="rId5"/>
    <p:sldId id="281" r:id="rId6"/>
    <p:sldId id="283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64049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José Amador García Ojeda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Magistrado Primer Tribunal Distrital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29-VI-18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Miguel Ángel Ramírez Ramos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Magistrado Tercero Tribunal Distrital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27-VI-18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Luis Martín Granados Salinas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Magistrado Segundo Tribunal Distrital Torreón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José Amador García Ojeda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Magistrado Primer Tribunal Distrital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04-VII-18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Karina Martínez Jiménez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Penal Sistema Acusatorio y Oral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30-IV-07-V-18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Héctor Guillermo de la Cruz Cortéz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Penal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06-VII, 03, 31-VIII, 05-X, 30-XI-2018, 11-I,01-II-2019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Ana Guadalupe González Sifuentes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Secretaria de Acuerdo y Tramite Pleno del Tribunal Superior de Justicia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26-VI-18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438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Julio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04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877412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Magdalena Flores Mier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Directora Recursos Materiales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05-09-VII-18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Sanjuana Jasmín García Alvarado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Auxiliar Consejo de la Judicatura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06-VII-18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Martha Patricia Muñoz Serna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Mediadora y Conciliadora Centro de Medios Alternos de Solución de Controversias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06-VII-18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Debenorah Guadalupe Cabello Preciado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Psicóloga Centro de Evaluación Psicosocial Sureste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02-VII-18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Araceli Martínez Martínez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Trabajadora Social Centro de Evaluación Psicosocial Sureste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03-VII-18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Elizabeth Vargas </a:t>
                      </a:r>
                      <a:r>
                        <a:rPr lang="es-MX" sz="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Borjón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 Juzgado Primero Mercantil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02-13-VII-18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Guadalupe Vera González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 Juzgado Cuarto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04-06-VII-18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438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Julio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6726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385116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Blanca Araceli Briones Rodríguez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Analista de información Archivo General del Poder Judicial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04-05-VII-18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Esmeralda Lizeth Castillo Oyervides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Centro de Evaluación Psicosocial Sureste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05-VII-18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Janeth Alejandra Reyes Pérez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Segundo Familiar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20-VI-18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Eloisa Ramírez Guerrero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Centro de Medios Alternos de Solución de Controversias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04-09-VII-18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Janeth Saraí Soto Morales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Familiar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02-03-VII-18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Mariana Sarahí Bernardino Puente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Primero Mercantil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06-VII-18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Esteban Saldaña Castillo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Vigilante Unidad Administrativa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01-VII-18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438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Julio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67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539364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Modesto Corpus González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Civil y Familiar de Acuña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09-10-VII-18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Daniela Jael Sánchez Alvarado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Mediadora y Conciliadora Centro de Medios Alternos de Solución de Controversias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11-13-VII, 06-07-VIII-18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Liliana Lizeth López Flores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Asesor Jurídica Instituto Estatal de Defensoría Pública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12-13-VII-18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Norayma Villarreal López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 Juzgado Primero Familiar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13-17-VII-18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Silveria García Estebane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Quinto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09-VII-18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Enrique Tovanche Chávez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Almacenista Dirección de Recursos Materiales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12-20-VII-18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Iván Ortiz Jiménez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Magistrado Cuarto Tribunal Distrital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19-20-VII-2018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438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Julio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634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644979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Luis Martín Granados Salinas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Magistrado Segundo Tribunal Distrital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Elena Martínez Cerda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Primero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Lourdes Espinoza Cubillo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Jueza Primero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11-12-VII-18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Segunda Etapa Capacitación Manejo de Medios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Jessika Paloma Sánchez Rodríguez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Auxiliar Unidad de Derechos Humanos e Igualdad de Género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Magdalena Teniente Jasso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Mediadora y Conciliadora Centro de Medios Alternos de Solución de Controversias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16-20-VII-18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Laura Isela Díaz Ramos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Asesor Jurídico Instituto Estatal de Defensoría Pública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16-20-VII-18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Angélica María Aguilar Cuéllar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 Juzgado Sexto Auxiliar Familiar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438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Julio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87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350373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de los Ángeles Soto Hidalgo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Defensora Pública Instituto de Defensoría Pública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13-20-VII-18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Cinthia Judith Esquivel Chavarría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Trabajadora Social Centro de Evaluación Psicosocial Sureste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19-20-VII-18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438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Julio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854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715</Words>
  <Application>Microsoft Office PowerPoint</Application>
  <PresentationFormat>Presentación en pantalla (4:3)</PresentationFormat>
  <Paragraphs>218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Browallia New</vt:lpstr>
      <vt:lpstr>Calibri</vt:lpstr>
      <vt:lpstr>Calibri Light</vt:lpstr>
      <vt:lpstr>Garamond</vt:lpstr>
      <vt:lpstr>Lucida Grande</vt:lpstr>
      <vt:lpstr>Times New Roman</vt:lpstr>
      <vt:lpstr>Titillium WebRegular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DAVID ADRIAN FLORES RAMIREZ</cp:lastModifiedBy>
  <cp:revision>146</cp:revision>
  <dcterms:created xsi:type="dcterms:W3CDTF">2017-02-28T19:33:47Z</dcterms:created>
  <dcterms:modified xsi:type="dcterms:W3CDTF">2020-04-17T20:42:39Z</dcterms:modified>
</cp:coreProperties>
</file>